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9"/>
  </p:notesMasterIdLst>
  <p:handoutMasterIdLst>
    <p:handoutMasterId r:id="rId40"/>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2" r:id="rId15"/>
    <p:sldId id="315" r:id="rId16"/>
    <p:sldId id="303" r:id="rId17"/>
    <p:sldId id="316" r:id="rId18"/>
    <p:sldId id="304" r:id="rId19"/>
    <p:sldId id="317" r:id="rId20"/>
    <p:sldId id="305" r:id="rId21"/>
    <p:sldId id="318" r:id="rId22"/>
    <p:sldId id="306" r:id="rId23"/>
    <p:sldId id="319" r:id="rId24"/>
    <p:sldId id="307" r:id="rId25"/>
    <p:sldId id="320" r:id="rId26"/>
    <p:sldId id="308" r:id="rId27"/>
    <p:sldId id="321" r:id="rId28"/>
    <p:sldId id="309" r:id="rId29"/>
    <p:sldId id="322" r:id="rId30"/>
    <p:sldId id="310" r:id="rId31"/>
    <p:sldId id="323" r:id="rId32"/>
    <p:sldId id="311" r:id="rId33"/>
    <p:sldId id="324" r:id="rId34"/>
    <p:sldId id="312" r:id="rId35"/>
    <p:sldId id="325" r:id="rId36"/>
    <p:sldId id="296" r:id="rId37"/>
    <p:sldId id="326" r:id="rId38"/>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99FF"/>
    <a:srgbClr val="500086"/>
    <a:srgbClr val="6C00B6"/>
    <a:srgbClr val="9900CC"/>
    <a:srgbClr val="FEBC02"/>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09" autoAdjust="0"/>
    <p:restoredTop sz="90929"/>
  </p:normalViewPr>
  <p:slideViewPr>
    <p:cSldViewPr>
      <p:cViewPr varScale="1">
        <p:scale>
          <a:sx n="100" d="100"/>
          <a:sy n="100" d="100"/>
        </p:scale>
        <p:origin x="-432"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a:p>
          <a:p>
            <a:r>
              <a:rPr lang="en-US"/>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a:p>
          <a:p>
            <a:r>
              <a:rPr lang="en-US"/>
              <a:t>Clicking on the action button on the phone handset image of the Phone a Friend lifeline slide will hyperlink to the Ask Jeeves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NZ"/>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smtClean="0"/>
              <a:t>Click icon to add table</a:t>
            </a:r>
            <a:endParaRPr lang="en-N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smtClean="0"/>
              <a:t>Click icon to add chart</a:t>
            </a:r>
            <a:endParaRPr lang="en-N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26.xml"/><Relationship Id="rId18" Type="http://schemas.openxmlformats.org/officeDocument/2006/relationships/slide" Target="slide16.xml"/><Relationship Id="rId3" Type="http://schemas.openxmlformats.org/officeDocument/2006/relationships/oleObject" Target="../embeddings/oleObject2.bin"/><Relationship Id="rId21" Type="http://schemas.openxmlformats.org/officeDocument/2006/relationships/slide" Target="slide10.xml"/><Relationship Id="rId7" Type="http://schemas.openxmlformats.org/officeDocument/2006/relationships/image" Target="../media/image5.jpeg"/><Relationship Id="rId12" Type="http://schemas.openxmlformats.org/officeDocument/2006/relationships/slide" Target="slide28.xml"/><Relationship Id="rId17" Type="http://schemas.openxmlformats.org/officeDocument/2006/relationships/slide" Target="slide18.xml"/><Relationship Id="rId2" Type="http://schemas.openxmlformats.org/officeDocument/2006/relationships/slideLayout" Target="../slideLayouts/slideLayout12.xml"/><Relationship Id="rId16" Type="http://schemas.openxmlformats.org/officeDocument/2006/relationships/slide" Target="slide20.xml"/><Relationship Id="rId20" Type="http://schemas.openxmlformats.org/officeDocument/2006/relationships/slide" Target="slide12.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30.xml"/><Relationship Id="rId24" Type="http://schemas.openxmlformats.org/officeDocument/2006/relationships/hyperlink" Target="file:///A:\My%20Documents\Show%20Me%20Da%20Money%20File\Show%20Me%201-1.ppt%23-1,4,No%20Slide%20Title" TargetMode="External"/><Relationship Id="rId5" Type="http://schemas.openxmlformats.org/officeDocument/2006/relationships/image" Target="../media/image4.jpeg"/><Relationship Id="rId15" Type="http://schemas.openxmlformats.org/officeDocument/2006/relationships/slide" Target="slide22.xml"/><Relationship Id="rId23" Type="http://schemas.openxmlformats.org/officeDocument/2006/relationships/slide" Target="slide6.xml"/><Relationship Id="rId10" Type="http://schemas.openxmlformats.org/officeDocument/2006/relationships/slide" Target="slide32.xml"/><Relationship Id="rId19" Type="http://schemas.openxmlformats.org/officeDocument/2006/relationships/slide" Target="slide14.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4.xml"/><Relationship Id="rId22"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6.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9.xml"/><Relationship Id="rId9" Type="http://schemas.openxmlformats.org/officeDocument/2006/relationships/slide" Target="slide5.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11.xml"/><Relationship Id="rId9" Type="http://schemas.openxmlformats.org/officeDocument/2006/relationships/slide" Target="slide5.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11" Type="http://schemas.openxmlformats.org/officeDocument/2006/relationships/image" Target="../media/image10.jpeg"/><Relationship Id="rId5" Type="http://schemas.openxmlformats.org/officeDocument/2006/relationships/image" Target="../media/image3.jpeg"/><Relationship Id="rId10" Type="http://schemas.openxmlformats.org/officeDocument/2006/relationships/hyperlink" Target="http://www.pikachu.co.il/image/suta/Turtwig.gif" TargetMode="External"/><Relationship Id="rId4" Type="http://schemas.openxmlformats.org/officeDocument/2006/relationships/slide" Target="slide3.xml"/><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5.wav"/><Relationship Id="rId9" Type="http://schemas.openxmlformats.org/officeDocument/2006/relationships/slide" Target="slide5.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11" Type="http://schemas.openxmlformats.org/officeDocument/2006/relationships/image" Target="../media/image11.png"/><Relationship Id="rId5" Type="http://schemas.openxmlformats.org/officeDocument/2006/relationships/slide" Target="slide4.xml"/><Relationship Id="rId10" Type="http://schemas.openxmlformats.org/officeDocument/2006/relationships/slide" Target="slide25.xml"/><Relationship Id="rId4" Type="http://schemas.openxmlformats.org/officeDocument/2006/relationships/image" Target="../media/image3.jpeg"/><Relationship Id="rId9" Type="http://schemas.openxmlformats.org/officeDocument/2006/relationships/slide" Target="slide36.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image" Target="../media/image12.jpeg"/><Relationship Id="rId4" Type="http://schemas.openxmlformats.org/officeDocument/2006/relationships/image" Target="../media/image3.jpeg"/><Relationship Id="rId9" Type="http://schemas.openxmlformats.org/officeDocument/2006/relationships/slide" Target="slide36.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image" Target="../media/image13.jpeg"/><Relationship Id="rId4" Type="http://schemas.openxmlformats.org/officeDocument/2006/relationships/image" Target="../media/image3.jpeg"/><Relationship Id="rId9" Type="http://schemas.openxmlformats.org/officeDocument/2006/relationships/slide" Target="slide36.xml"/></Relationships>
</file>

<file path=ppt/slides/_rels/slide3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image" Target="../media/image14.png"/><Relationship Id="rId4" Type="http://schemas.openxmlformats.org/officeDocument/2006/relationships/image" Target="../media/image3.jpeg"/><Relationship Id="rId9" Type="http://schemas.openxmlformats.org/officeDocument/2006/relationships/slide" Target="slide36.xml"/></Relationships>
</file>

<file path=ppt/slides/_rels/slide3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image" Target="../media/image15.jpeg"/><Relationship Id="rId4" Type="http://schemas.openxmlformats.org/officeDocument/2006/relationships/image" Target="../media/image3.jpeg"/><Relationship Id="rId9" Type="http://schemas.openxmlformats.org/officeDocument/2006/relationships/slide" Target="slide36.xml"/></Relationships>
</file>

<file path=ppt/slides/_rels/slide35.xml.rels><?xml version="1.0" encoding="UTF-8" standalone="yes"?>
<Relationships xmlns="http://schemas.openxmlformats.org/package/2006/relationships"><Relationship Id="rId2" Type="http://schemas.openxmlformats.org/officeDocument/2006/relationships/slide" Target="slide3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533400" y="57150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8" action="ppaction://hlinksldjump">
                  <a:snd r:embed="rId9" name="Robotz Windows Start.wav"/>
                </a:hlinkClick>
              </a:rPr>
              <a:t>1,000,000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0" action="ppaction://hlinksldjump"/>
              </a:rPr>
              <a:t>500,000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1" action="ppaction://hlinksldjump"/>
              </a:rPr>
              <a:t>250,000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2" action="ppaction://hlinksldjump"/>
              </a:rPr>
              <a:t>125,000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3" action="ppaction://hlinksldjump"/>
              </a:rPr>
              <a:t>64,000</a:t>
            </a:r>
            <a:endParaRPr lang="en-US" sz="2800" b="1" dirty="0">
              <a:latin typeface="Tahoma" pitchFamily="34" charset="0"/>
            </a:endParaRPr>
          </a:p>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14" action="ppaction://hlinksldjump"/>
              </a:rPr>
              <a:t>32,000</a:t>
            </a:r>
            <a:r>
              <a:rPr lang="en-US" sz="2800" b="1" dirty="0">
                <a:latin typeface="Tahoma" pitchFamily="34" charset="0"/>
              </a:rPr>
              <a:t>  </a:t>
            </a:r>
          </a:p>
          <a:p>
            <a:pPr algn="r">
              <a:buFont typeface="Wingdings" pitchFamily="2" charset="2"/>
              <a:buChar char="u"/>
            </a:pPr>
            <a:r>
              <a:rPr lang="en-US" sz="2800" b="1" dirty="0">
                <a:latin typeface="Tahoma" pitchFamily="34" charset="0"/>
              </a:rPr>
              <a:t>      </a:t>
            </a:r>
            <a:r>
              <a:rPr lang="en-US" sz="2800" b="1" dirty="0">
                <a:latin typeface="Tahoma" pitchFamily="34" charset="0"/>
                <a:hlinkClick r:id="rId15" action="ppaction://hlinksldjump"/>
              </a:rPr>
              <a:t>16,000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6" action="ppaction://hlinksldjump"/>
              </a:rPr>
              <a:t>8,000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7" action="ppaction://hlinksldjump"/>
              </a:rPr>
              <a:t>4,000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8" action="ppaction://hlinksldjump"/>
              </a:rPr>
              <a:t>2,000</a:t>
            </a:r>
            <a:endParaRPr lang="en-US" sz="2800" b="1" dirty="0">
              <a:latin typeface="Tahoma" pitchFamily="34" charset="0"/>
            </a:endParaRPr>
          </a:p>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19" action="ppaction://hlinksldjump"/>
              </a:rPr>
              <a:t>1,000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0" action="ppaction://hlinksldjump"/>
              </a:rPr>
              <a:t>500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1" action="ppaction://hlinksldjump"/>
              </a:rPr>
              <a:t>300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2" action="ppaction://hlinksldjump"/>
              </a:rPr>
              <a:t>200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3" action="ppaction://hlinksldjump">
                  <a:snd r:embed="rId9" name="Robotz Windows Start.wav"/>
                </a:hlinkClick>
              </a:rPr>
              <a:t>100</a:t>
            </a:r>
            <a:endParaRPr lang="en-US" sz="2800" b="1" dirty="0">
              <a:latin typeface="Tahoma" pitchFamily="34" charset="0"/>
              <a:hlinkClick r:id="rId24"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500034" y="3643314"/>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kyogre</a:t>
            </a:r>
            <a:endParaRPr lang="en-US" sz="2400" b="1" dirty="0">
              <a:latin typeface="Tahoma" pitchFamily="34" charset="0"/>
            </a:endParaRPr>
          </a:p>
        </p:txBody>
      </p:sp>
      <p:sp>
        <p:nvSpPr>
          <p:cNvPr id="5145" name="AutoShape 25">
            <a:hlinkClick r:id="rId12" action="ppaction://hlinksldjump"/>
          </p:cNvPr>
          <p:cNvSpPr>
            <a:spLocks noChangeArrowheads="1"/>
          </p:cNvSpPr>
          <p:nvPr/>
        </p:nvSpPr>
        <p:spPr bwMode="auto">
          <a:xfrm>
            <a:off x="571472" y="4714884"/>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piplup</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953000" y="3657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chimchar</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4786314" y="4714884"/>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charmander</a:t>
            </a:r>
            <a:endParaRPr lang="en-US" sz="2400" dirty="0">
              <a:solidFill>
                <a:schemeClr val="tx2"/>
              </a:solidFill>
              <a:latin typeface="Times New Roman" pitchFamily="18" charset="0"/>
            </a:endParaRPr>
          </a:p>
        </p:txBody>
      </p:sp>
      <p:grpSp>
        <p:nvGrpSpPr>
          <p:cNvPr id="5154" name="Group 34"/>
          <p:cNvGrpSpPr>
            <a:grpSpLocks/>
          </p:cNvGrpSpPr>
          <p:nvPr/>
        </p:nvGrpSpPr>
        <p:grpSpPr bwMode="auto">
          <a:xfrm>
            <a:off x="-285784" y="2071678"/>
            <a:ext cx="9829800" cy="1143000"/>
            <a:chOff x="-192" y="1152"/>
            <a:chExt cx="6192" cy="720"/>
          </a:xfrm>
        </p:grpSpPr>
        <p:sp>
          <p:nvSpPr>
            <p:cNvPr id="5153" name="Line 3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a legendary pokemon?</a:t>
              </a:r>
              <a:endParaRPr lang="en-US" sz="36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27666" name="Group 18"/>
          <p:cNvGrpSpPr>
            <a:grpSpLocks/>
          </p:cNvGrpSpPr>
          <p:nvPr/>
        </p:nvGrpSpPr>
        <p:grpSpPr bwMode="auto">
          <a:xfrm>
            <a:off x="0" y="1828800"/>
            <a:ext cx="9448800" cy="1143000"/>
            <a:chOff x="0" y="192"/>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192" y="192"/>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buFont typeface="Wingdings" pitchFamily="2" charset="2"/>
                <a:buChar char="u"/>
              </a:pPr>
              <a:r>
                <a:rPr lang="en-US" sz="4800" b="1" dirty="0">
                  <a:latin typeface="Tahoma" pitchFamily="34" charset="0"/>
                </a:rPr>
                <a:t> A.  </a:t>
              </a:r>
              <a:r>
                <a:rPr lang="en-US" sz="4800" b="1" dirty="0" err="1" smtClean="0">
                  <a:latin typeface="Tahoma" pitchFamily="34" charset="0"/>
                </a:rPr>
                <a:t>kyogre</a:t>
              </a:r>
              <a:endParaRPr lang="en-US" sz="4800" b="1" dirty="0">
                <a:latin typeface="Tahoma"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turtwig</a:t>
            </a:r>
            <a:endParaRPr lang="en-US" sz="2400" b="1" dirty="0">
              <a:latin typeface="Tahoma" pitchFamily="34" charset="0"/>
            </a:endParaRPr>
          </a:p>
        </p:txBody>
      </p:sp>
      <p:sp>
        <p:nvSpPr>
          <p:cNvPr id="28690" name="AutoShape 18">
            <a:hlinkClick r:id="rId4"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geodude</a:t>
            </a:r>
            <a:endParaRPr lang="en-US" sz="2400" u="sng" dirty="0">
              <a:solidFill>
                <a:schemeClr val="tx2"/>
              </a:solidFill>
              <a:latin typeface="Times New Roman" pitchFamily="18" charset="0"/>
            </a:endParaRPr>
          </a:p>
        </p:txBody>
      </p:sp>
      <p:sp>
        <p:nvSpPr>
          <p:cNvPr id="28691" name="AutoShape 19">
            <a:hlinkClick r:id="rId3" action="ppaction://hlinksldjump"/>
          </p:cNvPr>
          <p:cNvSpPr>
            <a:spLocks noChangeArrowheads="1"/>
          </p:cNvSpPr>
          <p:nvPr/>
        </p:nvSpPr>
        <p:spPr bwMode="auto">
          <a:xfrm>
            <a:off x="4929190" y="378619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snorlax</a:t>
            </a:r>
            <a:endParaRPr lang="en-US" sz="2400" b="1" u="sng" dirty="0">
              <a:solidFill>
                <a:schemeClr val="tx2"/>
              </a:solidFill>
              <a:latin typeface="Tahoma" pitchFamily="34" charset="0"/>
            </a:endParaRPr>
          </a:p>
        </p:txBody>
      </p:sp>
      <p:sp>
        <p:nvSpPr>
          <p:cNvPr id="28692" name="AutoShape 20">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pikachu</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04800" y="1981200"/>
            <a:ext cx="9829800" cy="1143000"/>
            <a:chOff x="-192" y="1152"/>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a rock pokemon</a:t>
              </a:r>
              <a:endParaRPr lang="en-US" sz="3600" b="1" dirty="0">
                <a:solidFill>
                  <a:schemeClr val="tx2"/>
                </a:solidFill>
                <a:latin typeface="Tahoma" pitchFamily="34" charset="0"/>
              </a:endParaRPr>
            </a:p>
          </p:txBody>
        </p:sp>
      </p:grpSp>
      <p:pic>
        <p:nvPicPr>
          <p:cNvPr id="28699" name="Picture 27"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err="1" smtClean="0">
                  <a:solidFill>
                    <a:schemeClr val="tx2"/>
                  </a:solidFill>
                  <a:latin typeface="Tahoma" pitchFamily="34" charset="0"/>
                </a:rPr>
                <a:t>geodude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piplup</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428596" y="5143512"/>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C.primape</a:t>
            </a:r>
            <a:r>
              <a:rPr lang="en-US" sz="2400" b="1" dirty="0" smtClean="0">
                <a:latin typeface="Tahoma" pitchFamily="34" charset="0"/>
              </a:rPr>
              <a:t> </a:t>
            </a:r>
            <a:endParaRPr lang="en-US" sz="2400" u="sng" dirty="0">
              <a:solidFill>
                <a:schemeClr val="tx2"/>
              </a:solidFill>
              <a:latin typeface="Times New Roman" pitchFamily="18" charset="0"/>
            </a:endParaRPr>
          </a:p>
        </p:txBody>
      </p:sp>
      <p:sp>
        <p:nvSpPr>
          <p:cNvPr id="69638" name="AutoShape 6">
            <a:hlinkClick r:id="rId4" action="ppaction://hlinksldjump"/>
          </p:cNvPr>
          <p:cNvSpPr>
            <a:spLocks noChangeArrowheads="1"/>
          </p:cNvSpPr>
          <p:nvPr/>
        </p:nvSpPr>
        <p:spPr bwMode="auto">
          <a:xfrm>
            <a:off x="4786314" y="3857628"/>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chimchar</a:t>
            </a:r>
            <a:endParaRPr lang="en-US" sz="24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warturle</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304800" y="1981200"/>
            <a:ext cx="9829800" cy="1143000"/>
            <a:chOff x="-192" y="1152"/>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a fire pokemon</a:t>
              </a:r>
              <a:endParaRPr lang="en-US" sz="3600" b="1" dirty="0">
                <a:solidFill>
                  <a:schemeClr val="tx2"/>
                </a:solidFill>
                <a:latin typeface="Tahoma" pitchFamily="34" charset="0"/>
              </a:endParaRPr>
            </a:p>
          </p:txBody>
        </p:sp>
      </p:grpSp>
      <p:pic>
        <p:nvPicPr>
          <p:cNvPr id="6964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2951" name="Group 7"/>
          <p:cNvGrpSpPr>
            <a:grpSpLocks/>
          </p:cNvGrpSpPr>
          <p:nvPr/>
        </p:nvGrpSpPr>
        <p:grpSpPr bwMode="auto">
          <a:xfrm>
            <a:off x="-304800" y="1905000"/>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chimchar</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palkia</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charmander</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err="1" smtClean="0">
                <a:solidFill>
                  <a:schemeClr val="tx2"/>
                </a:solidFill>
                <a:latin typeface="Tahoma" pitchFamily="34" charset="0"/>
              </a:rPr>
              <a:t>pichu</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786314" y="4929198"/>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D. </a:t>
            </a:r>
            <a:r>
              <a:rPr lang="en-US" sz="2400" b="1" dirty="0" err="1" smtClean="0">
                <a:solidFill>
                  <a:schemeClr val="tx2"/>
                </a:solidFill>
                <a:latin typeface="Tahoma" pitchFamily="34" charset="0"/>
              </a:rPr>
              <a:t>pikachu</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500098" y="1928802"/>
            <a:ext cx="9829800" cy="1143000"/>
            <a:chOff x="-192" y="1152"/>
            <a:chExt cx="6192" cy="720"/>
          </a:xfrm>
        </p:grpSpPr>
        <p:sp>
          <p:nvSpPr>
            <p:cNvPr id="7066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better </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57222" y="1928802"/>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err="1" smtClean="0">
                  <a:solidFill>
                    <a:schemeClr val="tx2"/>
                  </a:solidFill>
                  <a:latin typeface="Tahoma" pitchFamily="34" charset="0"/>
                </a:rPr>
                <a:t>palkia</a:t>
              </a:r>
              <a:endParaRPr lang="en-US" sz="4800" b="1" dirty="0">
                <a:solidFill>
                  <a:schemeClr val="tx2"/>
                </a:solidFill>
                <a:latin typeface="Tahoma" pitchFamily="34" charset="0"/>
              </a:endParaRP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168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1684"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palkia</a:t>
            </a:r>
            <a:endParaRPr lang="en-US" sz="2400" b="1" dirty="0">
              <a:latin typeface="Tahoma" pitchFamily="34" charset="0"/>
            </a:endParaRPr>
          </a:p>
        </p:txBody>
      </p:sp>
      <p:sp>
        <p:nvSpPr>
          <p:cNvPr id="71685"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dealga</a:t>
            </a:r>
            <a:endParaRPr lang="en-US" sz="2400" b="1" dirty="0">
              <a:latin typeface="Tahoma" pitchFamily="34" charset="0"/>
            </a:endParaRPr>
          </a:p>
        </p:txBody>
      </p:sp>
      <p:sp>
        <p:nvSpPr>
          <p:cNvPr id="71686"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entie</a:t>
            </a:r>
            <a:endParaRPr lang="en-US" sz="2400" b="1" u="sng" dirty="0">
              <a:solidFill>
                <a:schemeClr val="tx2"/>
              </a:solidFill>
              <a:latin typeface="Tahoma" pitchFamily="34" charset="0"/>
            </a:endParaRPr>
          </a:p>
        </p:txBody>
      </p:sp>
      <p:sp>
        <p:nvSpPr>
          <p:cNvPr id="71687"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turtwig</a:t>
            </a:r>
            <a:endParaRPr lang="en-US" sz="2400" u="sng" dirty="0">
              <a:solidFill>
                <a:schemeClr val="tx2"/>
              </a:solidFill>
              <a:latin typeface="Times New Roman" pitchFamily="18" charset="0"/>
            </a:endParaRPr>
          </a:p>
        </p:txBody>
      </p:sp>
      <p:grpSp>
        <p:nvGrpSpPr>
          <p:cNvPr id="71688" name="Group 8"/>
          <p:cNvGrpSpPr>
            <a:grpSpLocks/>
          </p:cNvGrpSpPr>
          <p:nvPr/>
        </p:nvGrpSpPr>
        <p:grpSpPr bwMode="auto">
          <a:xfrm>
            <a:off x="-304800" y="1981200"/>
            <a:ext cx="9829800" cy="1143000"/>
            <a:chOff x="-192" y="1152"/>
            <a:chExt cx="6192" cy="720"/>
          </a:xfrm>
        </p:grpSpPr>
        <p:sp>
          <p:nvSpPr>
            <p:cNvPr id="7168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169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a grass pokemon</a:t>
              </a:r>
              <a:endParaRPr lang="en-US" sz="3600" b="1" dirty="0">
                <a:solidFill>
                  <a:schemeClr val="tx2"/>
                </a:solidFill>
                <a:latin typeface="Tahoma" pitchFamily="34" charset="0"/>
              </a:endParaRPr>
            </a:p>
          </p:txBody>
        </p:sp>
      </p:grpSp>
      <p:pic>
        <p:nvPicPr>
          <p:cNvPr id="71691"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1692"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1693"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168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168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168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168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4" grpId="0" autoUpdateAnimBg="0"/>
      <p:bldP spid="71685" grpId="0" autoUpdateAnimBg="0"/>
      <p:bldP spid="71686" grpId="0" autoUpdateAnimBg="0"/>
      <p:bldP spid="7168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499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4999" name="Group 7"/>
          <p:cNvGrpSpPr>
            <a:grpSpLocks/>
          </p:cNvGrpSpPr>
          <p:nvPr/>
        </p:nvGrpSpPr>
        <p:grpSpPr bwMode="auto">
          <a:xfrm>
            <a:off x="-304800" y="1905000"/>
            <a:ext cx="9829800" cy="1295400"/>
            <a:chOff x="-192" y="1152"/>
            <a:chExt cx="6192" cy="720"/>
          </a:xfrm>
        </p:grpSpPr>
        <p:sp>
          <p:nvSpPr>
            <p:cNvPr id="8500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500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err="1" smtClean="0">
                  <a:solidFill>
                    <a:schemeClr val="tx2"/>
                  </a:solidFill>
                  <a:latin typeface="Tahoma" pitchFamily="34" charset="0"/>
                </a:rPr>
                <a:t>Turtwig</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71472" y="3714752"/>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A.kygore</a:t>
            </a:r>
            <a:r>
              <a:rPr lang="en-US" sz="2400" b="1" dirty="0" smtClean="0">
                <a:latin typeface="Tahoma" pitchFamily="34" charset="0"/>
              </a:rPr>
              <a:t> </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C.turtwig</a:t>
            </a:r>
            <a:r>
              <a:rPr lang="en-US" sz="2400" b="1" dirty="0" smtClean="0">
                <a:latin typeface="Tahoma" pitchFamily="34" charset="0"/>
              </a:rPr>
              <a:t> </a:t>
            </a:r>
            <a:endParaRPr lang="en-US" sz="2400" u="sng" dirty="0">
              <a:solidFill>
                <a:schemeClr val="tx2"/>
              </a:solidFill>
              <a:latin typeface="Times New Roman" pitchFamily="18" charset="0"/>
            </a:endParaRP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beedrill</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bedof</a:t>
            </a:r>
            <a:endParaRPr lang="en-US" sz="2400" b="1" dirty="0">
              <a:latin typeface="Tahoma" pitchFamily="34" charset="0"/>
            </a:endParaRPr>
          </a:p>
        </p:txBody>
      </p:sp>
      <p:grpSp>
        <p:nvGrpSpPr>
          <p:cNvPr id="72712" name="Group 8"/>
          <p:cNvGrpSpPr>
            <a:grpSpLocks/>
          </p:cNvGrpSpPr>
          <p:nvPr/>
        </p:nvGrpSpPr>
        <p:grpSpPr bwMode="auto">
          <a:xfrm>
            <a:off x="0" y="2071678"/>
            <a:ext cx="9829800" cy="1143000"/>
            <a:chOff x="-192" y="1152"/>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this</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pic>
        <p:nvPicPr>
          <p:cNvPr id="116740" name="Picture 4" descr="See full size image">
            <a:hlinkClick r:id="rId10"/>
          </p:cNvPr>
          <p:cNvPicPr>
            <a:picLocks noChangeAspect="1" noChangeArrowheads="1"/>
          </p:cNvPicPr>
          <p:nvPr/>
        </p:nvPicPr>
        <p:blipFill>
          <a:blip r:embed="rId11">
            <a:duotone>
              <a:schemeClr val="accent3">
                <a:shade val="45000"/>
                <a:satMod val="135000"/>
              </a:schemeClr>
              <a:prstClr val="white"/>
            </a:duotone>
          </a:blip>
          <a:srcRect/>
          <a:stretch>
            <a:fillRect/>
          </a:stretch>
        </p:blipFill>
        <p:spPr bwMode="auto">
          <a:xfrm>
            <a:off x="7143768" y="571480"/>
            <a:ext cx="876300" cy="762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304800" y="1905000"/>
            <a:ext cx="9829800" cy="1143000"/>
            <a:chOff x="-192" y="1152"/>
            <a:chExt cx="6192"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err="1" smtClean="0">
                  <a:solidFill>
                    <a:schemeClr val="tx2"/>
                  </a:solidFill>
                  <a:latin typeface="Tahoma" pitchFamily="34" charset="0"/>
                </a:rPr>
                <a:t>turtwig</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571472" y="3714752"/>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milltank</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palkia</a:t>
            </a:r>
            <a:endParaRPr lang="en-US" sz="2400" u="sng" dirty="0">
              <a:solidFill>
                <a:schemeClr val="tx2"/>
              </a:solidFill>
              <a:latin typeface="Times New Roman" pitchFamily="18" charset="0"/>
            </a:endParaRPr>
          </a:p>
        </p:txBody>
      </p:sp>
      <p:sp>
        <p:nvSpPr>
          <p:cNvPr id="73734" name="AutoShape 6">
            <a:hlinkClick r:id="" action="ppaction://hlinkshowjump?jump=nextslide"/>
          </p:cNvPr>
          <p:cNvSpPr>
            <a:spLocks noChangeArrowheads="1"/>
          </p:cNvSpPr>
          <p:nvPr/>
        </p:nvSpPr>
        <p:spPr bwMode="auto">
          <a:xfrm>
            <a:off x="4929190" y="3857628"/>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pPr>
            <a:r>
              <a:rPr lang="en-US" sz="2400" b="1" dirty="0" smtClean="0">
                <a:latin typeface="Tahoma" pitchFamily="34" charset="0"/>
              </a:rPr>
              <a:t>B. </a:t>
            </a:r>
            <a:r>
              <a:rPr lang="en-US" sz="2400" b="1" dirty="0" err="1" smtClean="0">
                <a:latin typeface="Tahoma" pitchFamily="34" charset="0"/>
              </a:rPr>
              <a:t>darkria</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D.chimchar</a:t>
            </a:r>
            <a:endParaRPr lang="en-US" sz="2400" b="1" dirty="0">
              <a:latin typeface="Tahoma" pitchFamily="34" charset="0"/>
            </a:endParaRPr>
          </a:p>
        </p:txBody>
      </p:sp>
      <p:grpSp>
        <p:nvGrpSpPr>
          <p:cNvPr id="73736" name="Group 8"/>
          <p:cNvGrpSpPr>
            <a:grpSpLocks/>
          </p:cNvGrpSpPr>
          <p:nvPr/>
        </p:nvGrpSpPr>
        <p:grpSpPr bwMode="auto">
          <a:xfrm>
            <a:off x="-357222" y="2071678"/>
            <a:ext cx="9829800" cy="1143000"/>
            <a:chOff x="-192" y="1152"/>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my </a:t>
              </a:r>
              <a:r>
                <a:rPr lang="en-US" sz="3600" b="1" dirty="0" err="1" smtClean="0">
                  <a:solidFill>
                    <a:schemeClr val="tx2"/>
                  </a:solidFill>
                  <a:latin typeface="Tahoma" pitchFamily="34" charset="0"/>
                </a:rPr>
                <a:t>fav</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pokemon</a:t>
              </a:r>
              <a:endParaRPr lang="en-US" sz="3600" b="1" dirty="0">
                <a:solidFill>
                  <a:schemeClr val="tx2"/>
                </a:solidFill>
                <a:latin typeface="Tahoma" pitchFamily="34" charset="0"/>
              </a:endParaRPr>
            </a:p>
          </p:txBody>
        </p:sp>
      </p:grpSp>
      <p:pic>
        <p:nvPicPr>
          <p:cNvPr id="73739"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04800" y="1905000"/>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err="1" smtClean="0">
                  <a:solidFill>
                    <a:schemeClr val="tx2"/>
                  </a:solidFill>
                  <a:latin typeface="Tahoma" pitchFamily="34" charset="0"/>
                </a:rPr>
                <a:t>darkria</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357158" y="3857628"/>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chimchar</a:t>
            </a:r>
            <a:endParaRPr lang="en-US" sz="2400" b="1" u="sng" dirty="0">
              <a:latin typeface="Tahoma" pitchFamily="34" charset="0"/>
            </a:endParaRP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pPr>
            <a:r>
              <a:rPr lang="en-US" sz="2400" b="1" dirty="0" err="1" smtClean="0">
                <a:latin typeface="Tahoma" pitchFamily="34" charset="0"/>
              </a:rPr>
              <a:t>C.garchomp</a:t>
            </a:r>
            <a:endParaRPr lang="en-US" sz="2400" b="1" dirty="0">
              <a:latin typeface="Tahoma" pitchFamily="34" charset="0"/>
            </a:endParaRPr>
          </a:p>
        </p:txBody>
      </p:sp>
      <p:sp>
        <p:nvSpPr>
          <p:cNvPr id="74758"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pPr>
            <a:endParaRPr lang="en-US" sz="2400" b="1" dirty="0" smtClean="0">
              <a:latin typeface="Tahoma" pitchFamily="34" charset="0"/>
            </a:endParaRPr>
          </a:p>
          <a:p>
            <a:pPr algn="ctr">
              <a:buClr>
                <a:schemeClr val="hlink"/>
              </a:buClr>
            </a:pPr>
            <a:r>
              <a:rPr lang="en-US" sz="2400" b="1" u="sng" dirty="0" smtClean="0">
                <a:solidFill>
                  <a:schemeClr val="tx2"/>
                </a:solidFill>
                <a:latin typeface="Tahoma" pitchFamily="34" charset="0"/>
              </a:rPr>
              <a:t>                </a:t>
            </a:r>
          </a:p>
          <a:p>
            <a:pPr algn="ctr">
              <a:buClr>
                <a:schemeClr val="hlink"/>
              </a:buClr>
              <a:buFont typeface="Wingdings" pitchFamily="2" charset="2"/>
              <a:buChar char="u"/>
            </a:pPr>
            <a:r>
              <a:rPr lang="en-US" sz="2400" b="1" u="sng" dirty="0" err="1" smtClean="0">
                <a:solidFill>
                  <a:schemeClr val="tx2"/>
                </a:solidFill>
                <a:latin typeface="Tahoma" pitchFamily="34" charset="0"/>
              </a:rPr>
              <a:t>B.turtwig</a:t>
            </a:r>
            <a:r>
              <a:rPr lang="en-US" sz="2400" b="1" u="sng" dirty="0" smtClean="0">
                <a:solidFill>
                  <a:schemeClr val="tx2"/>
                </a:solidFill>
                <a:latin typeface="Tahoma" pitchFamily="34" charset="0"/>
              </a:rPr>
              <a:t> </a:t>
            </a:r>
          </a:p>
          <a:p>
            <a:pPr algn="ctr">
              <a:buClr>
                <a:schemeClr val="hlink"/>
              </a:buClr>
              <a:buFont typeface="Wingdings" pitchFamily="2" charset="2"/>
              <a:buChar char="u"/>
            </a:pPr>
            <a:endParaRPr lang="en-US" sz="2400" b="1" u="sng" dirty="0" smtClean="0">
              <a:solidFill>
                <a:schemeClr val="tx2"/>
              </a:solidFill>
              <a:latin typeface="Tahoma" pitchFamily="34" charset="0"/>
            </a:endParaRPr>
          </a:p>
          <a:p>
            <a:pPr algn="ctr">
              <a:buClr>
                <a:schemeClr val="hlink"/>
              </a:buClr>
              <a:buFont typeface="Wingdings" pitchFamily="2" charset="2"/>
              <a:buChar char="u"/>
            </a:pPr>
            <a:endParaRPr lang="en-US" sz="2400" b="1" u="sng" dirty="0">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53000" y="4800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err="1" smtClean="0">
                <a:latin typeface="Tahoma" pitchFamily="34" charset="0"/>
              </a:rPr>
              <a:t>D.pichu</a:t>
            </a:r>
            <a:r>
              <a:rPr lang="en-US" sz="2400" b="1" dirty="0" smtClean="0">
                <a:latin typeface="Tahoma" pitchFamily="34" charset="0"/>
              </a:rPr>
              <a:t> </a:t>
            </a:r>
            <a:endParaRPr lang="en-US" sz="2400" b="1" dirty="0">
              <a:latin typeface="Tahoma" pitchFamily="34" charset="0"/>
            </a:endParaRPr>
          </a:p>
        </p:txBody>
      </p:sp>
      <p:grpSp>
        <p:nvGrpSpPr>
          <p:cNvPr id="74760" name="Group 8"/>
          <p:cNvGrpSpPr>
            <a:grpSpLocks/>
          </p:cNvGrpSpPr>
          <p:nvPr/>
        </p:nvGrpSpPr>
        <p:grpSpPr bwMode="auto">
          <a:xfrm>
            <a:off x="-304800" y="1981200"/>
            <a:ext cx="9829800" cy="1143000"/>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476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a dragon </a:t>
              </a:r>
              <a:r>
                <a:rPr lang="en-US" sz="3600" b="1" dirty="0" err="1" smtClean="0">
                  <a:solidFill>
                    <a:schemeClr val="tx2"/>
                  </a:solidFill>
                  <a:latin typeface="Tahoma" pitchFamily="34" charset="0"/>
                </a:rPr>
                <a:t>pokemon</a:t>
              </a:r>
              <a:endParaRPr lang="en-US" sz="3600" b="1" dirty="0">
                <a:solidFill>
                  <a:schemeClr val="tx2"/>
                </a:solidFill>
                <a:latin typeface="Tahoma" pitchFamily="34" charset="0"/>
              </a:endParaRPr>
            </a:p>
          </p:txBody>
        </p:sp>
      </p:grpSp>
      <p:pic>
        <p:nvPicPr>
          <p:cNvPr id="74763"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14" name="Rectangle 13"/>
          <p:cNvSpPr/>
          <p:nvPr/>
        </p:nvSpPr>
        <p:spPr>
          <a:xfrm>
            <a:off x="1665270" y="5600055"/>
            <a:ext cx="673582" cy="461665"/>
          </a:xfrm>
          <a:prstGeom prst="rect">
            <a:avLst/>
          </a:prstGeom>
        </p:spPr>
        <p:txBody>
          <a:bodyPr wrap="none">
            <a:spAutoFit/>
          </a:bodyPr>
          <a:lstStyle/>
          <a:p>
            <a:pPr lvl="0" algn="ctr">
              <a:buClr>
                <a:srgbClr val="6900B0"/>
              </a:buClr>
              <a:buFont typeface="Wingdings" pitchFamily="2" charset="2"/>
              <a:buChar char="u"/>
            </a:pPr>
            <a:r>
              <a:rPr lang="en-US" sz="2400" b="1" dirty="0" smtClean="0">
                <a:solidFill>
                  <a:srgbClr val="6900B0"/>
                </a:solidFill>
                <a:latin typeface="Tahoma" pitchFamily="34"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8071" name="Group 7"/>
          <p:cNvGrpSpPr>
            <a:grpSpLocks/>
          </p:cNvGrpSpPr>
          <p:nvPr/>
        </p:nvGrpSpPr>
        <p:grpSpPr bwMode="auto">
          <a:xfrm>
            <a:off x="-304800" y="1905000"/>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err="1" smtClean="0">
                  <a:solidFill>
                    <a:schemeClr val="tx2"/>
                  </a:solidFill>
                  <a:latin typeface="Tahoma" pitchFamily="34" charset="0"/>
                </a:rPr>
                <a:t>garchomp</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5780" name="AutoShape 4">
            <a:hlinkClick r:id="rId3" action="ppaction://hlinksldjump"/>
          </p:cNvPr>
          <p:cNvSpPr>
            <a:spLocks noChangeArrowheads="1"/>
          </p:cNvSpPr>
          <p:nvPr/>
        </p:nvSpPr>
        <p:spPr bwMode="auto">
          <a:xfrm>
            <a:off x="500034" y="3857628"/>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grass</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4929190" y="485776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dark</a:t>
            </a: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304800" y="1981200"/>
            <a:ext cx="9829800" cy="1143000"/>
            <a:chOff x="-192" y="1152"/>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578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type is </a:t>
              </a:r>
              <a:r>
                <a:rPr lang="en-US" sz="3600" b="1" dirty="0" err="1" smtClean="0">
                  <a:solidFill>
                    <a:schemeClr val="tx2"/>
                  </a:solidFill>
                  <a:latin typeface="Tahoma" pitchFamily="34" charset="0"/>
                </a:rPr>
                <a:t>darkria</a:t>
              </a:r>
              <a:endParaRPr lang="en-US" sz="36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Electric</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fire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dirty="0">
                <a:hlinkClick r:id="rId2" action="ppaction://hlinksldjump"/>
              </a:rPr>
              <a:t>Back to Board</a:t>
            </a:r>
          </a:p>
        </p:txBody>
      </p:sp>
      <p:grpSp>
        <p:nvGrpSpPr>
          <p:cNvPr id="89095" name="Group 7"/>
          <p:cNvGrpSpPr>
            <a:grpSpLocks/>
          </p:cNvGrpSpPr>
          <p:nvPr/>
        </p:nvGrpSpPr>
        <p:grpSpPr bwMode="auto">
          <a:xfrm>
            <a:off x="-304800" y="1905000"/>
            <a:ext cx="9829800" cy="1143000"/>
            <a:chOff x="-192" y="1828799"/>
            <a:chExt cx="6192" cy="1143000"/>
          </a:xfrm>
        </p:grpSpPr>
        <p:sp>
          <p:nvSpPr>
            <p:cNvPr id="89096" name="Line 8"/>
            <p:cNvSpPr>
              <a:spLocks noChangeShapeType="1"/>
            </p:cNvSpPr>
            <p:nvPr/>
          </p:nvSpPr>
          <p:spPr bwMode="auto">
            <a:xfrm>
              <a:off x="-192" y="2438399"/>
              <a:ext cx="6192" cy="0"/>
            </a:xfrm>
            <a:prstGeom prst="line">
              <a:avLst/>
            </a:prstGeom>
            <a:noFill/>
            <a:ln w="57150">
              <a:solidFill>
                <a:schemeClr val="tx1"/>
              </a:solidFill>
              <a:round/>
              <a:headEnd/>
              <a:tailEnd/>
            </a:ln>
            <a:effectLst/>
          </p:spPr>
          <p:txBody>
            <a:bodyPr/>
            <a:lstStyle/>
            <a:p>
              <a:endParaRPr lang="en-NZ"/>
            </a:p>
          </p:txBody>
        </p:sp>
        <p:sp>
          <p:nvSpPr>
            <p:cNvPr id="89097" name="AutoShape 9"/>
            <p:cNvSpPr>
              <a:spLocks noChangeArrowheads="1"/>
            </p:cNvSpPr>
            <p:nvPr/>
          </p:nvSpPr>
          <p:spPr bwMode="auto">
            <a:xfrm>
              <a:off x="203" y="1828799"/>
              <a:ext cx="5376" cy="114300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err="1" smtClean="0">
                  <a:solidFill>
                    <a:schemeClr val="tx2"/>
                  </a:solidFill>
                  <a:latin typeface="Tahoma" pitchFamily="34" charset="0"/>
                </a:rPr>
                <a:t>Darkria</a:t>
              </a:r>
              <a:endParaRPr lang="en-US" sz="4800" b="1" dirty="0" smtClean="0">
                <a:solidFill>
                  <a:schemeClr val="tx2"/>
                </a:solidFill>
                <a:latin typeface="Tahoma" pitchFamily="34" charset="0"/>
              </a:endParaRPr>
            </a:p>
            <a:p>
              <a:pPr algn="ctr">
                <a:buClr>
                  <a:schemeClr val="hlink"/>
                </a:buClr>
                <a:buFont typeface="Wingdings" pitchFamily="2" charset="2"/>
                <a:buNone/>
              </a:pP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grpSp>
        <p:nvGrpSpPr>
          <p:cNvPr id="76808" name="Group 8"/>
          <p:cNvGrpSpPr>
            <a:grpSpLocks/>
          </p:cNvGrpSpPr>
          <p:nvPr/>
        </p:nvGrpSpPr>
        <p:grpSpPr bwMode="auto">
          <a:xfrm>
            <a:off x="-304800" y="1981200"/>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this</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A.chimchar</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C.lugea</a:t>
            </a:r>
            <a:endParaRPr lang="en-US" sz="2400" b="1" dirty="0">
              <a:latin typeface="Tahoma" pitchFamily="34" charset="0"/>
            </a:endParaRP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darkria</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B.pikachu</a:t>
            </a:r>
            <a:endParaRPr lang="en-US" sz="2400" b="1" dirty="0">
              <a:latin typeface="Tahoma" pitchFamily="34" charset="0"/>
            </a:endParaRPr>
          </a:p>
        </p:txBody>
      </p:sp>
      <p:pic>
        <p:nvPicPr>
          <p:cNvPr id="109570" name="Picture 2" descr="http://www.zeldauniverse.net/images/games/ssbb/characters/pikachu.png"/>
          <p:cNvPicPr>
            <a:picLocks noChangeAspect="1" noChangeArrowheads="1"/>
          </p:cNvPicPr>
          <p:nvPr/>
        </p:nvPicPr>
        <p:blipFill>
          <a:blip r:embed="rId11"/>
          <a:srcRect/>
          <a:stretch>
            <a:fillRect/>
          </a:stretch>
        </p:blipFill>
        <p:spPr bwMode="auto">
          <a:xfrm>
            <a:off x="6715140" y="-428652"/>
            <a:ext cx="2914648" cy="2723807"/>
          </a:xfrm>
          <a:prstGeom prst="rect">
            <a:avLst/>
          </a:prstGeom>
          <a:noFill/>
        </p:spPr>
      </p:pic>
      <p:sp>
        <p:nvSpPr>
          <p:cNvPr id="16" name="Rectangle 15"/>
          <p:cNvSpPr/>
          <p:nvPr/>
        </p:nvSpPr>
        <p:spPr bwMode="auto">
          <a:xfrm>
            <a:off x="285720" y="357166"/>
            <a:ext cx="71438" cy="45719"/>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
        <p:nvSpPr>
          <p:cNvPr id="17" name="Rectangle 16"/>
          <p:cNvSpPr/>
          <p:nvPr/>
        </p:nvSpPr>
        <p:spPr bwMode="auto">
          <a:xfrm>
            <a:off x="6072198" y="428604"/>
            <a:ext cx="2643206" cy="571504"/>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
        <p:nvSpPr>
          <p:cNvPr id="18" name="Oval 17"/>
          <p:cNvSpPr/>
          <p:nvPr/>
        </p:nvSpPr>
        <p:spPr bwMode="auto">
          <a:xfrm>
            <a:off x="5643570" y="214290"/>
            <a:ext cx="45719" cy="45719"/>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
        <p:nvSpPr>
          <p:cNvPr id="19" name="Oval 18"/>
          <p:cNvSpPr/>
          <p:nvPr/>
        </p:nvSpPr>
        <p:spPr bwMode="auto">
          <a:xfrm>
            <a:off x="6429388" y="0"/>
            <a:ext cx="2428892" cy="785794"/>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
        <p:nvSpPr>
          <p:cNvPr id="20" name="Arc 19"/>
          <p:cNvSpPr/>
          <p:nvPr/>
        </p:nvSpPr>
        <p:spPr bwMode="auto">
          <a:xfrm>
            <a:off x="7929586" y="-214338"/>
            <a:ext cx="1357322" cy="1071570"/>
          </a:xfrm>
          <a:prstGeom prst="arc">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
        <p:nvSpPr>
          <p:cNvPr id="21" name="Rounded Rectangle 20"/>
          <p:cNvSpPr/>
          <p:nvPr/>
        </p:nvSpPr>
        <p:spPr bwMode="auto">
          <a:xfrm>
            <a:off x="6286512" y="-142900"/>
            <a:ext cx="71438" cy="45719"/>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
        <p:nvSpPr>
          <p:cNvPr id="22" name="Rounded Rectangle 21"/>
          <p:cNvSpPr/>
          <p:nvPr/>
        </p:nvSpPr>
        <p:spPr bwMode="auto">
          <a:xfrm>
            <a:off x="6143636" y="1071546"/>
            <a:ext cx="2357454" cy="285752"/>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0119" name="Group 7"/>
          <p:cNvGrpSpPr>
            <a:grpSpLocks/>
          </p:cNvGrpSpPr>
          <p:nvPr/>
        </p:nvGrpSpPr>
        <p:grpSpPr bwMode="auto">
          <a:xfrm>
            <a:off x="-285784" y="1928802"/>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err="1" smtClean="0">
                  <a:solidFill>
                    <a:schemeClr val="tx2"/>
                  </a:solidFill>
                  <a:latin typeface="Tahoma" pitchFamily="34" charset="0"/>
                </a:rPr>
                <a:t>pikachu</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7828"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magicarp</a:t>
            </a:r>
            <a:endParaRPr lang="en-US" sz="2400" b="1" u="sng" dirty="0">
              <a:latin typeface="Tahoma" pitchFamily="34" charset="0"/>
            </a:endParaRPr>
          </a:p>
        </p:txBody>
      </p:sp>
      <p:grpSp>
        <p:nvGrpSpPr>
          <p:cNvPr id="77832" name="Group 8"/>
          <p:cNvGrpSpPr>
            <a:grpSpLocks/>
          </p:cNvGrpSpPr>
          <p:nvPr/>
        </p:nvGrpSpPr>
        <p:grpSpPr bwMode="auto">
          <a:xfrm>
            <a:off x="-357222" y="2000240"/>
            <a:ext cx="9829800" cy="1143000"/>
            <a:chOff x="-192" y="1152"/>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783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a fish </a:t>
              </a:r>
              <a:r>
                <a:rPr lang="en-US" sz="3600" b="1" dirty="0" err="1" smtClean="0">
                  <a:solidFill>
                    <a:schemeClr val="tx2"/>
                  </a:solidFill>
                  <a:latin typeface="Tahoma" pitchFamily="34" charset="0"/>
                </a:rPr>
                <a:t>pokemon</a:t>
              </a:r>
              <a:r>
                <a:rPr lang="en-US" sz="3600" b="1" dirty="0" smtClean="0">
                  <a:solidFill>
                    <a:schemeClr val="tx2"/>
                  </a:solidFill>
                  <a:latin typeface="Tahoma" pitchFamily="34" charset="0"/>
                </a:rPr>
                <a:t> </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C.palkia</a:t>
            </a:r>
            <a:endParaRPr lang="en-US" sz="2400" b="1" dirty="0" smtClean="0">
              <a:latin typeface="Tahoma" pitchFamily="34" charset="0"/>
            </a:endParaRPr>
          </a:p>
          <a:p>
            <a:pPr algn="ctr">
              <a:buClr>
                <a:schemeClr val="hlink"/>
              </a:buClr>
              <a:buFont typeface="Wingdings" pitchFamily="2" charset="2"/>
              <a:buChar char="u"/>
            </a:pP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105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dialga</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816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pikachu</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1143" name="Group 7"/>
          <p:cNvGrpSpPr>
            <a:grpSpLocks/>
          </p:cNvGrpSpPr>
          <p:nvPr/>
        </p:nvGrpSpPr>
        <p:grpSpPr bwMode="auto">
          <a:xfrm>
            <a:off x="-304800" y="1905000"/>
            <a:ext cx="9829800" cy="1143000"/>
            <a:chOff x="-192" y="1152"/>
            <a:chExt cx="6192" cy="72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114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err="1" smtClean="0">
                  <a:solidFill>
                    <a:schemeClr val="tx2"/>
                  </a:solidFill>
                  <a:latin typeface="Tahoma" pitchFamily="34" charset="0"/>
                </a:rPr>
                <a:t>magicarp</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8854" name="AutoShape 6">
            <a:hlinkClick r:id="" action="ppaction://hlinkshowjump?jump=nextslide"/>
          </p:cNvPr>
          <p:cNvSpPr>
            <a:spLocks noChangeArrowheads="1"/>
          </p:cNvSpPr>
          <p:nvPr/>
        </p:nvSpPr>
        <p:spPr bwMode="auto">
          <a:xfrm>
            <a:off x="4953000" y="38862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mr</a:t>
            </a:r>
            <a:r>
              <a:rPr lang="en-US" sz="2400" b="1" dirty="0" smtClean="0">
                <a:latin typeface="Tahoma" pitchFamily="34" charset="0"/>
              </a:rPr>
              <a:t> t</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304800" y="1981200"/>
            <a:ext cx="9829800" cy="1143000"/>
            <a:chOff x="-192" y="1152"/>
            <a:chExt cx="6192" cy="720"/>
          </a:xfrm>
        </p:grpSpPr>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885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this</a:t>
              </a:r>
              <a:endParaRPr lang="en-US" sz="3600" b="1" dirty="0">
                <a:solidFill>
                  <a:schemeClr val="tx2"/>
                </a:solidFill>
                <a:latin typeface="Tahoma" pitchFamily="34" charset="0"/>
              </a:endParaRPr>
            </a:p>
          </p:txBody>
        </p:sp>
      </p:grpSp>
      <p:pic>
        <p:nvPicPr>
          <p:cNvPr id="78859"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9" action="ppaction://hlinksldjump"/>
          </p:cNvPr>
          <p:cNvSpPr>
            <a:spLocks noChangeArrowheads="1"/>
          </p:cNvSpPr>
          <p:nvPr/>
        </p:nvSpPr>
        <p:spPr bwMode="auto">
          <a:xfrm>
            <a:off x="533400" y="38862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A.50c</a:t>
            </a:r>
            <a:endParaRPr lang="en-US" sz="2400" b="1" dirty="0">
              <a:latin typeface="Tahoma" pitchFamily="34" charset="0"/>
            </a:endParaRPr>
          </a:p>
        </p:txBody>
      </p:sp>
      <p:sp>
        <p:nvSpPr>
          <p:cNvPr id="78863"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eminem</a:t>
            </a:r>
            <a:endParaRPr lang="en-US" sz="2400" b="1" dirty="0">
              <a:latin typeface="Tahoma" pitchFamily="34" charset="0"/>
            </a:endParaRPr>
          </a:p>
        </p:txBody>
      </p:sp>
      <p:sp>
        <p:nvSpPr>
          <p:cNvPr id="78864" name="AutoShape 16">
            <a:hlinkClick r:id="rId9" action="ppaction://hlinksldjump"/>
          </p:cNvPr>
          <p:cNvSpPr>
            <a:spLocks noChangeArrowheads="1"/>
          </p:cNvSpPr>
          <p:nvPr/>
        </p:nvSpPr>
        <p:spPr bwMode="auto">
          <a:xfrm>
            <a:off x="50292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D. a dog </a:t>
            </a:r>
            <a:endParaRPr lang="en-US" sz="2400" b="1" dirty="0">
              <a:latin typeface="Tahoma" pitchFamily="34" charset="0"/>
            </a:endParaRPr>
          </a:p>
        </p:txBody>
      </p:sp>
      <p:pic>
        <p:nvPicPr>
          <p:cNvPr id="105474" name="Picture 2" descr="http://www.whereistheoutrage.net/wordpress/wp-content/uploads/2009/04/mr-t.jpg"/>
          <p:cNvPicPr>
            <a:picLocks noChangeAspect="1" noChangeArrowheads="1"/>
          </p:cNvPicPr>
          <p:nvPr/>
        </p:nvPicPr>
        <p:blipFill>
          <a:blip r:embed="rId10"/>
          <a:srcRect/>
          <a:stretch>
            <a:fillRect/>
          </a:stretch>
        </p:blipFill>
        <p:spPr bwMode="auto">
          <a:xfrm>
            <a:off x="7143768" y="142852"/>
            <a:ext cx="1311297" cy="1757353"/>
          </a:xfrm>
          <a:prstGeom prst="rect">
            <a:avLst/>
          </a:prstGeom>
          <a:noFill/>
        </p:spPr>
      </p:pic>
      <p:sp>
        <p:nvSpPr>
          <p:cNvPr id="15" name="5-Point Star 14"/>
          <p:cNvSpPr/>
          <p:nvPr/>
        </p:nvSpPr>
        <p:spPr bwMode="auto">
          <a:xfrm>
            <a:off x="6929454" y="142852"/>
            <a:ext cx="1571636" cy="1000132"/>
          </a:xfrm>
          <a:prstGeom prst="star5">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utoUpdateAnimBg="0"/>
      <p:bldP spid="78862" grpId="0" autoUpdateAnimBg="0"/>
      <p:bldP spid="78863" grpId="0" autoUpdateAnimBg="0"/>
      <p:bldP spid="78864"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2167" name="Group 7"/>
          <p:cNvGrpSpPr>
            <a:grpSpLocks/>
          </p:cNvGrpSpPr>
          <p:nvPr/>
        </p:nvGrpSpPr>
        <p:grpSpPr bwMode="auto">
          <a:xfrm>
            <a:off x="-304800" y="1905000"/>
            <a:ext cx="9829800" cy="1143000"/>
            <a:chOff x="-192" y="1152"/>
            <a:chExt cx="6192" cy="720"/>
          </a:xfrm>
        </p:grpSpPr>
        <p:sp>
          <p:nvSpPr>
            <p:cNvPr id="9216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216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err="1" smtClean="0">
                  <a:solidFill>
                    <a:schemeClr val="tx2"/>
                  </a:solidFill>
                  <a:latin typeface="Tahoma" pitchFamily="34" charset="0"/>
                </a:rPr>
                <a:t>Mr</a:t>
              </a:r>
              <a:r>
                <a:rPr lang="en-US" sz="4800" b="1" dirty="0" smtClean="0">
                  <a:solidFill>
                    <a:schemeClr val="tx2"/>
                  </a:solidFill>
                  <a:latin typeface="Tahoma" pitchFamily="34" charset="0"/>
                </a:rPr>
                <a:t> t</a:t>
              </a:r>
            </a:p>
          </p:txBody>
        </p:sp>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a zombie </a:t>
            </a:r>
            <a:endParaRPr lang="en-US" sz="2400" b="1" dirty="0">
              <a:latin typeface="Tahoma" pitchFamily="34" charset="0"/>
            </a:endParaRPr>
          </a:p>
        </p:txBody>
      </p:sp>
      <p:grpSp>
        <p:nvGrpSpPr>
          <p:cNvPr id="79880" name="Group 8"/>
          <p:cNvGrpSpPr>
            <a:grpSpLocks/>
          </p:cNvGrpSpPr>
          <p:nvPr/>
        </p:nvGrpSpPr>
        <p:grpSpPr bwMode="auto">
          <a:xfrm>
            <a:off x="-304800" y="1981200"/>
            <a:ext cx="9829800" cy="1143000"/>
            <a:chOff x="-192" y="610327"/>
            <a:chExt cx="6192" cy="2437428"/>
          </a:xfrm>
        </p:grpSpPr>
        <p:sp>
          <p:nvSpPr>
            <p:cNvPr id="79881" name="Line 9"/>
            <p:cNvSpPr>
              <a:spLocks noChangeShapeType="1"/>
            </p:cNvSpPr>
            <p:nvPr/>
          </p:nvSpPr>
          <p:spPr bwMode="auto">
            <a:xfrm>
              <a:off x="-192" y="2438400"/>
              <a:ext cx="6192" cy="0"/>
            </a:xfrm>
            <a:prstGeom prst="line">
              <a:avLst/>
            </a:prstGeom>
            <a:noFill/>
            <a:ln w="57150">
              <a:solidFill>
                <a:schemeClr val="tx1"/>
              </a:solidFill>
              <a:round/>
              <a:headEnd/>
              <a:tailEnd/>
            </a:ln>
            <a:effectLst/>
          </p:spPr>
          <p:txBody>
            <a:bodyPr/>
            <a:lstStyle/>
            <a:p>
              <a:endParaRPr lang="en-NZ" dirty="0"/>
            </a:p>
          </p:txBody>
        </p:sp>
        <p:sp>
          <p:nvSpPr>
            <p:cNvPr id="79882" name="AutoShape 10"/>
            <p:cNvSpPr>
              <a:spLocks noChangeArrowheads="1"/>
            </p:cNvSpPr>
            <p:nvPr/>
          </p:nvSpPr>
          <p:spPr bwMode="auto">
            <a:xfrm>
              <a:off x="203" y="610327"/>
              <a:ext cx="5376" cy="2437428"/>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a cat</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29190" y="3714752"/>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 A dog</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29190" y="4786322"/>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D super zombie</a:t>
            </a:r>
            <a:endParaRPr lang="en-US" sz="2400" b="1" dirty="0">
              <a:latin typeface="Tahoma" pitchFamily="34" charset="0"/>
            </a:endParaRPr>
          </a:p>
        </p:txBody>
      </p:sp>
      <p:sp>
        <p:nvSpPr>
          <p:cNvPr id="14" name="AutoShape 10"/>
          <p:cNvSpPr>
            <a:spLocks noChangeArrowheads="1"/>
          </p:cNvSpPr>
          <p:nvPr/>
        </p:nvSpPr>
        <p:spPr bwMode="auto">
          <a:xfrm>
            <a:off x="357158" y="2000240"/>
            <a:ext cx="8534400" cy="114300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this </a:t>
            </a:r>
            <a:endParaRPr lang="en-US" sz="3600" b="1" dirty="0">
              <a:solidFill>
                <a:schemeClr val="tx2"/>
              </a:solidFill>
              <a:latin typeface="Tahoma" pitchFamily="34" charset="0"/>
            </a:endParaRPr>
          </a:p>
        </p:txBody>
      </p:sp>
      <p:pic>
        <p:nvPicPr>
          <p:cNvPr id="103426" name="Picture 2" descr="http://www.dphotojournal.com/images/tutorials/zombie/zombie-tutorial-02.jpg"/>
          <p:cNvPicPr>
            <a:picLocks noChangeAspect="1" noChangeArrowheads="1"/>
          </p:cNvPicPr>
          <p:nvPr/>
        </p:nvPicPr>
        <p:blipFill>
          <a:blip r:embed="rId10"/>
          <a:srcRect/>
          <a:stretch>
            <a:fillRect/>
          </a:stretch>
        </p:blipFill>
        <p:spPr bwMode="auto">
          <a:xfrm>
            <a:off x="857224" y="285728"/>
            <a:ext cx="2182836" cy="1866890"/>
          </a:xfrm>
          <a:prstGeom prst="rect">
            <a:avLst/>
          </a:prstGeom>
          <a:noFill/>
        </p:spPr>
      </p:pic>
      <p:sp>
        <p:nvSpPr>
          <p:cNvPr id="16" name="Rectangle 15"/>
          <p:cNvSpPr/>
          <p:nvPr/>
        </p:nvSpPr>
        <p:spPr bwMode="auto">
          <a:xfrm>
            <a:off x="857224" y="0"/>
            <a:ext cx="214314" cy="45719"/>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
        <p:nvSpPr>
          <p:cNvPr id="17" name="Rectangle 16"/>
          <p:cNvSpPr/>
          <p:nvPr/>
        </p:nvSpPr>
        <p:spPr bwMode="auto">
          <a:xfrm>
            <a:off x="428596" y="0"/>
            <a:ext cx="3429024" cy="1071546"/>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318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3191" name="Group 7"/>
          <p:cNvGrpSpPr>
            <a:grpSpLocks/>
          </p:cNvGrpSpPr>
          <p:nvPr/>
        </p:nvGrpSpPr>
        <p:grpSpPr bwMode="auto">
          <a:xfrm>
            <a:off x="-928726" y="1857364"/>
            <a:ext cx="9829800" cy="1143000"/>
            <a:chOff x="-192" y="1152"/>
            <a:chExt cx="6192" cy="720"/>
          </a:xfrm>
        </p:grpSpPr>
        <p:sp>
          <p:nvSpPr>
            <p:cNvPr id="9319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319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A zombie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089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0903" name="AutoShape 7">
            <a:hlinkClick r:id="" action="ppaction://hlinkshowjump?jump=nextslide"/>
          </p:cNvPr>
          <p:cNvSpPr>
            <a:spLocks noChangeArrowheads="1"/>
          </p:cNvSpPr>
          <p:nvPr/>
        </p:nvSpPr>
        <p:spPr bwMode="auto">
          <a:xfrm>
            <a:off x="4929190" y="485776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smtClean="0">
                <a:latin typeface="Tahoma" pitchFamily="34" charset="0"/>
              </a:rPr>
              <a:t>D. </a:t>
            </a:r>
            <a:r>
              <a:rPr lang="en-US" sz="2400" b="1" dirty="0" err="1" smtClean="0">
                <a:latin typeface="Tahoma" pitchFamily="34" charset="0"/>
              </a:rPr>
              <a:t>bart</a:t>
            </a:r>
            <a:r>
              <a:rPr lang="en-US" sz="2400" b="1" dirty="0" smtClean="0">
                <a:latin typeface="Tahoma" pitchFamily="34" charset="0"/>
              </a:rPr>
              <a:t> </a:t>
            </a:r>
            <a:r>
              <a:rPr lang="en-US" sz="2400" b="1" dirty="0" err="1" smtClean="0">
                <a:latin typeface="Tahoma" pitchFamily="34" charset="0"/>
              </a:rPr>
              <a:t>simpson</a:t>
            </a:r>
            <a:endParaRPr lang="en-US" sz="2400" u="sng" dirty="0">
              <a:solidFill>
                <a:schemeClr val="tx2"/>
              </a:solidFill>
              <a:latin typeface="Times New Roman" pitchFamily="18" charset="0"/>
            </a:endParaRPr>
          </a:p>
        </p:txBody>
      </p:sp>
      <p:grpSp>
        <p:nvGrpSpPr>
          <p:cNvPr id="80904" name="Group 8"/>
          <p:cNvGrpSpPr>
            <a:grpSpLocks/>
          </p:cNvGrpSpPr>
          <p:nvPr/>
        </p:nvGrpSpPr>
        <p:grpSpPr bwMode="auto">
          <a:xfrm>
            <a:off x="-304800" y="1981200"/>
            <a:ext cx="9829800" cy="1143000"/>
            <a:chOff x="-192" y="1152"/>
            <a:chExt cx="6192" cy="720"/>
          </a:xfrm>
        </p:grpSpPr>
        <p:sp>
          <p:nvSpPr>
            <p:cNvPr id="8090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090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this</a:t>
              </a:r>
              <a:endParaRPr lang="en-US" sz="3600" b="1" dirty="0">
                <a:solidFill>
                  <a:schemeClr val="tx2"/>
                </a:solidFill>
                <a:latin typeface="Tahoma" pitchFamily="34" charset="0"/>
              </a:endParaRPr>
            </a:p>
          </p:txBody>
        </p:sp>
      </p:grpSp>
      <p:pic>
        <p:nvPicPr>
          <p:cNvPr id="80907"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0908"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0909"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0910"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 </a:t>
            </a:r>
            <a:r>
              <a:rPr lang="en-US" sz="2400" b="1" dirty="0" err="1" smtClean="0">
                <a:latin typeface="Tahoma" pitchFamily="34" charset="0"/>
              </a:rPr>
              <a:t>darkra</a:t>
            </a:r>
            <a:endParaRPr lang="en-US" sz="2400" b="1" dirty="0">
              <a:latin typeface="Tahoma" pitchFamily="34" charset="0"/>
            </a:endParaRPr>
          </a:p>
        </p:txBody>
      </p:sp>
      <p:sp>
        <p:nvSpPr>
          <p:cNvPr id="80911"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C.mr t </a:t>
            </a:r>
            <a:endParaRPr lang="en-US" sz="2400" b="1" dirty="0">
              <a:latin typeface="Tahoma" pitchFamily="34" charset="0"/>
            </a:endParaRPr>
          </a:p>
        </p:txBody>
      </p:sp>
      <p:sp>
        <p:nvSpPr>
          <p:cNvPr id="80912" name="AutoShape 16">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Declan</a:t>
            </a:r>
            <a:endParaRPr lang="en-US" sz="2400" b="1" dirty="0">
              <a:latin typeface="Tahoma" pitchFamily="34" charset="0"/>
            </a:endParaRPr>
          </a:p>
        </p:txBody>
      </p:sp>
      <p:pic>
        <p:nvPicPr>
          <p:cNvPr id="101378" name="Picture 2" descr="http://upload.wikimedia.org/wikipedia/en/6/65/Bart_Simpson.png"/>
          <p:cNvPicPr>
            <a:picLocks noChangeAspect="1" noChangeArrowheads="1"/>
          </p:cNvPicPr>
          <p:nvPr/>
        </p:nvPicPr>
        <p:blipFill>
          <a:blip r:embed="rId10"/>
          <a:srcRect/>
          <a:stretch>
            <a:fillRect/>
          </a:stretch>
        </p:blipFill>
        <p:spPr bwMode="auto">
          <a:xfrm>
            <a:off x="-285784" y="142852"/>
            <a:ext cx="2381250" cy="3552825"/>
          </a:xfrm>
          <a:prstGeom prst="rect">
            <a:avLst/>
          </a:prstGeom>
          <a:noFill/>
        </p:spPr>
      </p:pic>
      <p:sp>
        <p:nvSpPr>
          <p:cNvPr id="16" name="Rectangle 15"/>
          <p:cNvSpPr/>
          <p:nvPr/>
        </p:nvSpPr>
        <p:spPr bwMode="auto">
          <a:xfrm>
            <a:off x="142844" y="357166"/>
            <a:ext cx="1000132" cy="1285884"/>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
        <p:nvSpPr>
          <p:cNvPr id="17" name="Oval 16"/>
          <p:cNvSpPr/>
          <p:nvPr/>
        </p:nvSpPr>
        <p:spPr bwMode="auto">
          <a:xfrm>
            <a:off x="357158" y="1428736"/>
            <a:ext cx="1285884" cy="571504"/>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
        <p:nvSpPr>
          <p:cNvPr id="18" name="Down Arrow 17"/>
          <p:cNvSpPr/>
          <p:nvPr/>
        </p:nvSpPr>
        <p:spPr bwMode="auto">
          <a:xfrm>
            <a:off x="785786" y="2285992"/>
            <a:ext cx="571504" cy="285752"/>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091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091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0912">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090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autoUpdateAnimBg="0"/>
      <p:bldP spid="80910" grpId="0" autoUpdateAnimBg="0"/>
      <p:bldP spid="80911" grpId="0" autoUpdateAnimBg="0"/>
      <p:bldP spid="80912"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4215" name="Group 7"/>
          <p:cNvGrpSpPr>
            <a:grpSpLocks/>
          </p:cNvGrpSpPr>
          <p:nvPr/>
        </p:nvGrpSpPr>
        <p:grpSpPr bwMode="auto">
          <a:xfrm>
            <a:off x="-304800" y="190500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Bart </a:t>
              </a:r>
              <a:r>
                <a:rPr lang="en-US" sz="4800" b="1" dirty="0" err="1" smtClean="0">
                  <a:solidFill>
                    <a:schemeClr val="tx2"/>
                  </a:solidFill>
                  <a:latin typeface="Tahoma" pitchFamily="34" charset="0"/>
                </a:rPr>
                <a:t>simpson</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 </a:t>
            </a:r>
            <a:r>
              <a:rPr lang="en-US" sz="2400" b="1" dirty="0" err="1" smtClean="0">
                <a:latin typeface="Tahoma" pitchFamily="34" charset="0"/>
              </a:rPr>
              <a:t>Cartmin</a:t>
            </a:r>
            <a:endParaRPr lang="en-US" sz="2400" b="1" u="sng" dirty="0">
              <a:latin typeface="Tahoma" pitchFamily="34" charset="0"/>
            </a:endParaRPr>
          </a:p>
        </p:txBody>
      </p:sp>
      <p:grpSp>
        <p:nvGrpSpPr>
          <p:cNvPr id="81928" name="Group 8"/>
          <p:cNvGrpSpPr>
            <a:grpSpLocks/>
          </p:cNvGrpSpPr>
          <p:nvPr/>
        </p:nvGrpSpPr>
        <p:grpSpPr bwMode="auto">
          <a:xfrm>
            <a:off x="-304800" y="1981200"/>
            <a:ext cx="9829800" cy="1143000"/>
            <a:chOff x="-192" y="1152"/>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193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this</a:t>
              </a:r>
              <a:endParaRPr lang="en-US" sz="36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mr</a:t>
            </a:r>
            <a:r>
              <a:rPr lang="en-US" sz="2400" b="1" dirty="0" smtClean="0">
                <a:latin typeface="Tahoma" pitchFamily="34" charset="0"/>
              </a:rPr>
              <a:t> g</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786314"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D. me</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714348" y="4786322"/>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bart</a:t>
            </a:r>
            <a:endParaRPr lang="en-US" sz="2400" b="1" dirty="0">
              <a:latin typeface="Tahoma" pitchFamily="34" charset="0"/>
            </a:endParaRPr>
          </a:p>
        </p:txBody>
      </p:sp>
      <p:pic>
        <p:nvPicPr>
          <p:cNvPr id="99330" name="Picture 2" descr="http://z.about.com/d/animatedtv/1/5/l/T/cartman_Something_Wall-Mart_400.jpg"/>
          <p:cNvPicPr>
            <a:picLocks noChangeAspect="1" noChangeArrowheads="1"/>
          </p:cNvPicPr>
          <p:nvPr/>
        </p:nvPicPr>
        <p:blipFill>
          <a:blip r:embed="rId10"/>
          <a:srcRect/>
          <a:stretch>
            <a:fillRect/>
          </a:stretch>
        </p:blipFill>
        <p:spPr bwMode="auto">
          <a:xfrm>
            <a:off x="0" y="571480"/>
            <a:ext cx="3000364" cy="2092344"/>
          </a:xfrm>
          <a:prstGeom prst="rect">
            <a:avLst/>
          </a:prstGeom>
          <a:noFill/>
        </p:spPr>
      </p:pic>
      <p:sp>
        <p:nvSpPr>
          <p:cNvPr id="15" name="Rectangle 14"/>
          <p:cNvSpPr/>
          <p:nvPr/>
        </p:nvSpPr>
        <p:spPr bwMode="auto">
          <a:xfrm>
            <a:off x="428596" y="1214422"/>
            <a:ext cx="2643206" cy="571504"/>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grpSp>
        <p:nvGrpSpPr>
          <p:cNvPr id="95239" name="Group 7"/>
          <p:cNvGrpSpPr>
            <a:grpSpLocks/>
          </p:cNvGrpSpPr>
          <p:nvPr/>
        </p:nvGrpSpPr>
        <p:grpSpPr bwMode="auto">
          <a:xfrm>
            <a:off x="-1071602" y="1928802"/>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err="1" smtClean="0">
                  <a:solidFill>
                    <a:schemeClr val="tx2"/>
                  </a:solidFill>
                  <a:latin typeface="Tahoma" pitchFamily="34" charset="0"/>
                </a:rPr>
                <a:t>Cartmin</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Sorry, try again!</a:t>
              </a: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Thanks for playing!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132</TotalTime>
  <Words>638</Words>
  <Application>Microsoft Office PowerPoint</Application>
  <PresentationFormat>On-screen Show (4:3)</PresentationFormat>
  <Paragraphs>136</Paragraphs>
  <Slides>37</Slides>
  <Notes>1</Notes>
  <HiddenSlides>0</HiddenSlides>
  <MMClips>4</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39"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16</cp:revision>
  <dcterms:created xsi:type="dcterms:W3CDTF">2009-05-19T00:06:18Z</dcterms:created>
  <dcterms:modified xsi:type="dcterms:W3CDTF">2009-06-11T00:01:04Z</dcterms:modified>
</cp:coreProperties>
</file>